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5" r:id="rId6"/>
    <p:sldId id="257" r:id="rId7"/>
    <p:sldId id="258" r:id="rId8"/>
    <p:sldId id="259" r:id="rId9"/>
    <p:sldId id="272" r:id="rId10"/>
    <p:sldId id="260" r:id="rId11"/>
    <p:sldId id="261" r:id="rId12"/>
    <p:sldId id="262" r:id="rId13"/>
    <p:sldId id="263" r:id="rId14"/>
    <p:sldId id="266" r:id="rId15"/>
    <p:sldId id="264" r:id="rId16"/>
    <p:sldId id="267" r:id="rId17"/>
    <p:sldId id="268" r:id="rId18"/>
    <p:sldId id="271" r:id="rId19"/>
    <p:sldId id="269" r:id="rId20"/>
    <p:sldId id="270" r:id="rId21"/>
    <p:sldId id="273" r:id="rId22"/>
    <p:sldId id="276" r:id="rId23"/>
    <p:sldId id="274" r:id="rId24"/>
    <p:sldId id="275" r:id="rId2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0B0530-C9DE-4BAB-909A-6E0A49321869}" v="28" dt="2023-11-08T03:23:30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emar Fatama Ruiz" userId="e28fd133dd8dcbdb" providerId="LiveId" clId="{5C0B0530-C9DE-4BAB-909A-6E0A49321869}"/>
    <pc:docChg chg="undo custSel addSld delSld modSld sldOrd">
      <pc:chgData name="Ademar Fatama Ruiz" userId="e28fd133dd8dcbdb" providerId="LiveId" clId="{5C0B0530-C9DE-4BAB-909A-6E0A49321869}" dt="2023-11-08T03:38:42.765" v="296" actId="26606"/>
      <pc:docMkLst>
        <pc:docMk/>
      </pc:docMkLst>
      <pc:sldChg chg="modSp">
        <pc:chgData name="Ademar Fatama Ruiz" userId="e28fd133dd8dcbdb" providerId="LiveId" clId="{5C0B0530-C9DE-4BAB-909A-6E0A49321869}" dt="2023-11-08T03:19:42.373" v="18" actId="20577"/>
        <pc:sldMkLst>
          <pc:docMk/>
          <pc:sldMk cId="2967035873" sldId="256"/>
        </pc:sldMkLst>
        <pc:spChg chg="mod">
          <ac:chgData name="Ademar Fatama Ruiz" userId="e28fd133dd8dcbdb" providerId="LiveId" clId="{5C0B0530-C9DE-4BAB-909A-6E0A49321869}" dt="2023-11-08T03:19:42.373" v="18" actId="20577"/>
          <ac:spMkLst>
            <pc:docMk/>
            <pc:sldMk cId="2967035873" sldId="256"/>
            <ac:spMk id="2" creationId="{247F4344-5E4E-6DD0-2681-5B361A68C38C}"/>
          </ac:spMkLst>
        </pc:spChg>
      </pc:sldChg>
      <pc:sldChg chg="addSp delSp add mod setBg delDesignElem">
        <pc:chgData name="Ademar Fatama Ruiz" userId="e28fd133dd8dcbdb" providerId="LiveId" clId="{5C0B0530-C9DE-4BAB-909A-6E0A49321869}" dt="2023-11-08T03:20:01.115" v="21" actId="26606"/>
        <pc:sldMkLst>
          <pc:docMk/>
          <pc:sldMk cId="3785531050" sldId="264"/>
        </pc:sldMkLst>
        <pc:spChg chg="add">
          <ac:chgData name="Ademar Fatama Ruiz" userId="e28fd133dd8dcbdb" providerId="LiveId" clId="{5C0B0530-C9DE-4BAB-909A-6E0A49321869}" dt="2023-11-08T03:20:01.115" v="21" actId="26606"/>
          <ac:spMkLst>
            <pc:docMk/>
            <pc:sldMk cId="3785531050" sldId="264"/>
            <ac:spMk id="14" creationId="{3AFE8227-C443-417B-BA91-520EB1EF4559}"/>
          </ac:spMkLst>
        </pc:spChg>
        <pc:spChg chg="add">
          <ac:chgData name="Ademar Fatama Ruiz" userId="e28fd133dd8dcbdb" providerId="LiveId" clId="{5C0B0530-C9DE-4BAB-909A-6E0A49321869}" dt="2023-11-08T03:20:01.115" v="21" actId="26606"/>
          <ac:spMkLst>
            <pc:docMk/>
            <pc:sldMk cId="3785531050" sldId="264"/>
            <ac:spMk id="16" creationId="{907741FC-B544-4A6E-B831-6789D042333D}"/>
          </ac:spMkLst>
        </pc:spChg>
        <pc:spChg chg="add">
          <ac:chgData name="Ademar Fatama Ruiz" userId="e28fd133dd8dcbdb" providerId="LiveId" clId="{5C0B0530-C9DE-4BAB-909A-6E0A49321869}" dt="2023-11-08T03:20:01.115" v="21" actId="26606"/>
          <ac:spMkLst>
            <pc:docMk/>
            <pc:sldMk cId="3785531050" sldId="264"/>
            <ac:spMk id="18" creationId="{3F0BE7ED-7814-4273-B18A-F26CC0380380}"/>
          </ac:spMkLst>
        </pc:spChg>
        <pc:spChg chg="del">
          <ac:chgData name="Ademar Fatama Ruiz" userId="e28fd133dd8dcbdb" providerId="LiveId" clId="{5C0B0530-C9DE-4BAB-909A-6E0A49321869}" dt="2023-11-08T03:19:51.434" v="20"/>
          <ac:spMkLst>
            <pc:docMk/>
            <pc:sldMk cId="3785531050" sldId="264"/>
            <ac:spMk id="26" creationId="{3AFE8227-C443-417B-BA91-520EB1EF4559}"/>
          </ac:spMkLst>
        </pc:spChg>
        <pc:spChg chg="del">
          <ac:chgData name="Ademar Fatama Ruiz" userId="e28fd133dd8dcbdb" providerId="LiveId" clId="{5C0B0530-C9DE-4BAB-909A-6E0A49321869}" dt="2023-11-08T03:19:51.434" v="20"/>
          <ac:spMkLst>
            <pc:docMk/>
            <pc:sldMk cId="3785531050" sldId="264"/>
            <ac:spMk id="28" creationId="{907741FC-B544-4A6E-B831-6789D042333D}"/>
          </ac:spMkLst>
        </pc:spChg>
        <pc:spChg chg="del">
          <ac:chgData name="Ademar Fatama Ruiz" userId="e28fd133dd8dcbdb" providerId="LiveId" clId="{5C0B0530-C9DE-4BAB-909A-6E0A49321869}" dt="2023-11-08T03:19:51.434" v="20"/>
          <ac:spMkLst>
            <pc:docMk/>
            <pc:sldMk cId="3785531050" sldId="264"/>
            <ac:spMk id="30" creationId="{3F0BE7ED-7814-4273-B18A-F26CC0380380}"/>
          </ac:spMkLst>
        </pc:spChg>
      </pc:sldChg>
      <pc:sldChg chg="addSp delSp modSp add mod setBg setClrOvrMap delDesignElem">
        <pc:chgData name="Ademar Fatama Ruiz" userId="e28fd133dd8dcbdb" providerId="LiveId" clId="{5C0B0530-C9DE-4BAB-909A-6E0A49321869}" dt="2023-11-08T03:22:23.468" v="32" actId="26606"/>
        <pc:sldMkLst>
          <pc:docMk/>
          <pc:sldMk cId="1412056518" sldId="265"/>
        </pc:sldMkLst>
        <pc:spChg chg="mod">
          <ac:chgData name="Ademar Fatama Ruiz" userId="e28fd133dd8dcbdb" providerId="LiveId" clId="{5C0B0530-C9DE-4BAB-909A-6E0A49321869}" dt="2023-11-08T03:22:23.468" v="32" actId="26606"/>
          <ac:spMkLst>
            <pc:docMk/>
            <pc:sldMk cId="1412056518" sldId="265"/>
            <ac:spMk id="2" creationId="{247F4344-5E4E-6DD0-2681-5B361A68C38C}"/>
          </ac:spMkLst>
        </pc:spChg>
        <pc:spChg chg="del mod">
          <ac:chgData name="Ademar Fatama Ruiz" userId="e28fd133dd8dcbdb" providerId="LiveId" clId="{5C0B0530-C9DE-4BAB-909A-6E0A49321869}" dt="2023-11-08T03:22:20.353" v="31" actId="478"/>
          <ac:spMkLst>
            <pc:docMk/>
            <pc:sldMk cId="1412056518" sldId="265"/>
            <ac:spMk id="3" creationId="{23C83FB4-67B7-FB98-6094-9C932E387498}"/>
          </ac:spMkLst>
        </pc:spChg>
        <pc:spChg chg="add">
          <ac:chgData name="Ademar Fatama Ruiz" userId="e28fd133dd8dcbdb" providerId="LiveId" clId="{5C0B0530-C9DE-4BAB-909A-6E0A49321869}" dt="2023-11-08T03:22:23.468" v="32" actId="26606"/>
          <ac:spMkLst>
            <pc:docMk/>
            <pc:sldMk cId="1412056518" sldId="265"/>
            <ac:spMk id="7" creationId="{71B2258F-86CA-4D4D-8270-BC05FCDEBFB3}"/>
          </ac:spMkLst>
        </pc:spChg>
        <pc:spChg chg="del">
          <ac:chgData name="Ademar Fatama Ruiz" userId="e28fd133dd8dcbdb" providerId="LiveId" clId="{5C0B0530-C9DE-4BAB-909A-6E0A49321869}" dt="2023-11-08T03:21:51.096" v="23"/>
          <ac:spMkLst>
            <pc:docMk/>
            <pc:sldMk cId="1412056518" sldId="265"/>
            <ac:spMk id="10" creationId="{59C6F201-9216-493E-A634-E73ECB5029FC}"/>
          </ac:spMkLst>
        </pc:spChg>
        <pc:spChg chg="del">
          <ac:chgData name="Ademar Fatama Ruiz" userId="e28fd133dd8dcbdb" providerId="LiveId" clId="{5C0B0530-C9DE-4BAB-909A-6E0A49321869}" dt="2023-11-08T03:21:51.096" v="23"/>
          <ac:spMkLst>
            <pc:docMk/>
            <pc:sldMk cId="1412056518" sldId="265"/>
            <ac:spMk id="12" creationId="{1D3A3C7D-3C2F-4809-9061-F9D2F44EC2C2}"/>
          </ac:spMkLst>
        </pc:spChg>
        <pc:spChg chg="del">
          <ac:chgData name="Ademar Fatama Ruiz" userId="e28fd133dd8dcbdb" providerId="LiveId" clId="{5C0B0530-C9DE-4BAB-909A-6E0A49321869}" dt="2023-11-08T03:21:51.096" v="23"/>
          <ac:spMkLst>
            <pc:docMk/>
            <pc:sldMk cId="1412056518" sldId="265"/>
            <ac:spMk id="14" creationId="{EB794C42-3DFD-4AE5-92A3-B8F3C8721FA5}"/>
          </ac:spMkLst>
        </pc:spChg>
        <pc:picChg chg="add del mod">
          <ac:chgData name="Ademar Fatama Ruiz" userId="e28fd133dd8dcbdb" providerId="LiveId" clId="{5C0B0530-C9DE-4BAB-909A-6E0A49321869}" dt="2023-11-08T03:22:23.468" v="32" actId="26606"/>
          <ac:picMkLst>
            <pc:docMk/>
            <pc:sldMk cId="1412056518" sldId="265"/>
            <ac:picMk id="5" creationId="{91E46B5F-B3CE-75EF-EECA-68E2E23A660D}"/>
          </ac:picMkLst>
        </pc:picChg>
      </pc:sldChg>
      <pc:sldChg chg="addSp delSp modSp add mod setBg setClrOvrMap delDesignElem">
        <pc:chgData name="Ademar Fatama Ruiz" userId="e28fd133dd8dcbdb" providerId="LiveId" clId="{5C0B0530-C9DE-4BAB-909A-6E0A49321869}" dt="2023-11-08T03:22:51.277" v="40" actId="26606"/>
        <pc:sldMkLst>
          <pc:docMk/>
          <pc:sldMk cId="2585232430" sldId="266"/>
        </pc:sldMkLst>
        <pc:spChg chg="mod">
          <ac:chgData name="Ademar Fatama Ruiz" userId="e28fd133dd8dcbdb" providerId="LiveId" clId="{5C0B0530-C9DE-4BAB-909A-6E0A49321869}" dt="2023-11-08T03:22:51.277" v="40" actId="26606"/>
          <ac:spMkLst>
            <pc:docMk/>
            <pc:sldMk cId="2585232430" sldId="266"/>
            <ac:spMk id="2" creationId="{247F4344-5E4E-6DD0-2681-5B361A68C38C}"/>
          </ac:spMkLst>
        </pc:spChg>
        <pc:spChg chg="del">
          <ac:chgData name="Ademar Fatama Ruiz" userId="e28fd133dd8dcbdb" providerId="LiveId" clId="{5C0B0530-C9DE-4BAB-909A-6E0A49321869}" dt="2023-11-08T03:22:41.444" v="37" actId="478"/>
          <ac:spMkLst>
            <pc:docMk/>
            <pc:sldMk cId="2585232430" sldId="266"/>
            <ac:spMk id="3" creationId="{23C83FB4-67B7-FB98-6094-9C932E387498}"/>
          </ac:spMkLst>
        </pc:spChg>
        <pc:spChg chg="add del mod">
          <ac:chgData name="Ademar Fatama Ruiz" userId="e28fd133dd8dcbdb" providerId="LiveId" clId="{5C0B0530-C9DE-4BAB-909A-6E0A49321869}" dt="2023-11-08T03:22:49.163" v="39" actId="478"/>
          <ac:spMkLst>
            <pc:docMk/>
            <pc:sldMk cId="2585232430" sldId="266"/>
            <ac:spMk id="6" creationId="{ACA4EF97-A0E3-306F-55A0-BC1A841A0681}"/>
          </ac:spMkLst>
        </pc:spChg>
        <pc:spChg chg="add">
          <ac:chgData name="Ademar Fatama Ruiz" userId="e28fd133dd8dcbdb" providerId="LiveId" clId="{5C0B0530-C9DE-4BAB-909A-6E0A49321869}" dt="2023-11-08T03:22:51.277" v="40" actId="26606"/>
          <ac:spMkLst>
            <pc:docMk/>
            <pc:sldMk cId="2585232430" sldId="266"/>
            <ac:spMk id="7" creationId="{71B2258F-86CA-4D4D-8270-BC05FCDEBFB3}"/>
          </ac:spMkLst>
        </pc:spChg>
        <pc:spChg chg="del">
          <ac:chgData name="Ademar Fatama Ruiz" userId="e28fd133dd8dcbdb" providerId="LiveId" clId="{5C0B0530-C9DE-4BAB-909A-6E0A49321869}" dt="2023-11-08T03:22:32.075" v="34"/>
          <ac:spMkLst>
            <pc:docMk/>
            <pc:sldMk cId="2585232430" sldId="266"/>
            <ac:spMk id="10" creationId="{59C6F201-9216-493E-A634-E73ECB5029FC}"/>
          </ac:spMkLst>
        </pc:spChg>
        <pc:spChg chg="del">
          <ac:chgData name="Ademar Fatama Ruiz" userId="e28fd133dd8dcbdb" providerId="LiveId" clId="{5C0B0530-C9DE-4BAB-909A-6E0A49321869}" dt="2023-11-08T03:22:32.075" v="34"/>
          <ac:spMkLst>
            <pc:docMk/>
            <pc:sldMk cId="2585232430" sldId="266"/>
            <ac:spMk id="12" creationId="{1D3A3C7D-3C2F-4809-9061-F9D2F44EC2C2}"/>
          </ac:spMkLst>
        </pc:spChg>
        <pc:spChg chg="del">
          <ac:chgData name="Ademar Fatama Ruiz" userId="e28fd133dd8dcbdb" providerId="LiveId" clId="{5C0B0530-C9DE-4BAB-909A-6E0A49321869}" dt="2023-11-08T03:22:32.075" v="34"/>
          <ac:spMkLst>
            <pc:docMk/>
            <pc:sldMk cId="2585232430" sldId="266"/>
            <ac:spMk id="14" creationId="{EB794C42-3DFD-4AE5-92A3-B8F3C8721FA5}"/>
          </ac:spMkLst>
        </pc:spChg>
        <pc:picChg chg="mod">
          <ac:chgData name="Ademar Fatama Ruiz" userId="e28fd133dd8dcbdb" providerId="LiveId" clId="{5C0B0530-C9DE-4BAB-909A-6E0A49321869}" dt="2023-11-08T03:22:51.277" v="40" actId="26606"/>
          <ac:picMkLst>
            <pc:docMk/>
            <pc:sldMk cId="2585232430" sldId="266"/>
            <ac:picMk id="5" creationId="{91E46B5F-B3CE-75EF-EECA-68E2E23A660D}"/>
          </ac:picMkLst>
        </pc:picChg>
      </pc:sldChg>
      <pc:sldChg chg="addSp delSp modSp add mod ord">
        <pc:chgData name="Ademar Fatama Ruiz" userId="e28fd133dd8dcbdb" providerId="LiveId" clId="{5C0B0530-C9DE-4BAB-909A-6E0A49321869}" dt="2023-11-08T03:23:41.147" v="62" actId="20577"/>
        <pc:sldMkLst>
          <pc:docMk/>
          <pc:sldMk cId="2126465966" sldId="267"/>
        </pc:sldMkLst>
        <pc:spChg chg="mod ord">
          <ac:chgData name="Ademar Fatama Ruiz" userId="e28fd133dd8dcbdb" providerId="LiveId" clId="{5C0B0530-C9DE-4BAB-909A-6E0A49321869}" dt="2023-11-08T03:23:41.147" v="62" actId="20577"/>
          <ac:spMkLst>
            <pc:docMk/>
            <pc:sldMk cId="2126465966" sldId="267"/>
            <ac:spMk id="4" creationId="{6C27EC97-AAB4-C059-30C3-9D1AC0E2A0F8}"/>
          </ac:spMkLst>
        </pc:spChg>
        <pc:picChg chg="add mod">
          <ac:chgData name="Ademar Fatama Ruiz" userId="e28fd133dd8dcbdb" providerId="LiveId" clId="{5C0B0530-C9DE-4BAB-909A-6E0A49321869}" dt="2023-11-08T03:23:30.109" v="52"/>
          <ac:picMkLst>
            <pc:docMk/>
            <pc:sldMk cId="2126465966" sldId="267"/>
            <ac:picMk id="2" creationId="{277363FE-1FCA-5508-029A-1198A54BF516}"/>
          </ac:picMkLst>
        </pc:picChg>
        <pc:picChg chg="add del">
          <ac:chgData name="Ademar Fatama Ruiz" userId="e28fd133dd8dcbdb" providerId="LiveId" clId="{5C0B0530-C9DE-4BAB-909A-6E0A49321869}" dt="2023-11-08T03:23:25.189" v="51" actId="478"/>
          <ac:picMkLst>
            <pc:docMk/>
            <pc:sldMk cId="2126465966" sldId="267"/>
            <ac:picMk id="10" creationId="{A362E83B-01D7-CE92-7398-3CDA9058F4D9}"/>
          </ac:picMkLst>
        </pc:picChg>
        <pc:cxnChg chg="del">
          <ac:chgData name="Ademar Fatama Ruiz" userId="e28fd133dd8dcbdb" providerId="LiveId" clId="{5C0B0530-C9DE-4BAB-909A-6E0A49321869}" dt="2023-11-08T03:23:33.244" v="53" actId="26606"/>
          <ac:cxnSpMkLst>
            <pc:docMk/>
            <pc:sldMk cId="2126465966" sldId="267"/>
            <ac:cxnSpMk id="40" creationId="{249EDD1B-F94D-B4E6-ACAA-566B9A26FDE3}"/>
          </ac:cxnSpMkLst>
        </pc:cxnChg>
        <pc:cxnChg chg="add">
          <ac:chgData name="Ademar Fatama Ruiz" userId="e28fd133dd8dcbdb" providerId="LiveId" clId="{5C0B0530-C9DE-4BAB-909A-6E0A49321869}" dt="2023-11-08T03:23:33.244" v="53" actId="26606"/>
          <ac:cxnSpMkLst>
            <pc:docMk/>
            <pc:sldMk cId="2126465966" sldId="267"/>
            <ac:cxnSpMk id="45" creationId="{249EDD1B-F94D-B4E6-ACAA-566B9A26FDE3}"/>
          </ac:cxnSpMkLst>
        </pc:cxnChg>
      </pc:sldChg>
      <pc:sldChg chg="addSp delSp add del setBg delDesignElem">
        <pc:chgData name="Ademar Fatama Ruiz" userId="e28fd133dd8dcbdb" providerId="LiveId" clId="{5C0B0530-C9DE-4BAB-909A-6E0A49321869}" dt="2023-11-08T03:23:12.823" v="45"/>
        <pc:sldMkLst>
          <pc:docMk/>
          <pc:sldMk cId="238913598" sldId="268"/>
        </pc:sldMkLst>
        <pc:spChg chg="add del">
          <ac:chgData name="Ademar Fatama Ruiz" userId="e28fd133dd8dcbdb" providerId="LiveId" clId="{5C0B0530-C9DE-4BAB-909A-6E0A49321869}" dt="2023-11-08T03:23:12.823" v="45"/>
          <ac:spMkLst>
            <pc:docMk/>
            <pc:sldMk cId="238913598" sldId="268"/>
            <ac:spMk id="10" creationId="{59C6F201-9216-493E-A634-E73ECB5029FC}"/>
          </ac:spMkLst>
        </pc:spChg>
        <pc:spChg chg="add del">
          <ac:chgData name="Ademar Fatama Ruiz" userId="e28fd133dd8dcbdb" providerId="LiveId" clId="{5C0B0530-C9DE-4BAB-909A-6E0A49321869}" dt="2023-11-08T03:23:12.823" v="45"/>
          <ac:spMkLst>
            <pc:docMk/>
            <pc:sldMk cId="238913598" sldId="268"/>
            <ac:spMk id="12" creationId="{1D3A3C7D-3C2F-4809-9061-F9D2F44EC2C2}"/>
          </ac:spMkLst>
        </pc:spChg>
        <pc:spChg chg="add del">
          <ac:chgData name="Ademar Fatama Ruiz" userId="e28fd133dd8dcbdb" providerId="LiveId" clId="{5C0B0530-C9DE-4BAB-909A-6E0A49321869}" dt="2023-11-08T03:23:12.823" v="45"/>
          <ac:spMkLst>
            <pc:docMk/>
            <pc:sldMk cId="238913598" sldId="268"/>
            <ac:spMk id="14" creationId="{EB794C42-3DFD-4AE5-92A3-B8F3C8721FA5}"/>
          </ac:spMkLst>
        </pc:spChg>
      </pc:sldChg>
      <pc:sldChg chg="addSp delSp modSp add mod ord">
        <pc:chgData name="Ademar Fatama Ruiz" userId="e28fd133dd8dcbdb" providerId="LiveId" clId="{5C0B0530-C9DE-4BAB-909A-6E0A49321869}" dt="2023-11-08T03:26:29.774" v="249" actId="20577"/>
        <pc:sldMkLst>
          <pc:docMk/>
          <pc:sldMk cId="2722253628" sldId="268"/>
        </pc:sldMkLst>
        <pc:spChg chg="add del">
          <ac:chgData name="Ademar Fatama Ruiz" userId="e28fd133dd8dcbdb" providerId="LiveId" clId="{5C0B0530-C9DE-4BAB-909A-6E0A49321869}" dt="2023-11-08T03:24:27.980" v="70" actId="22"/>
          <ac:spMkLst>
            <pc:docMk/>
            <pc:sldMk cId="2722253628" sldId="268"/>
            <ac:spMk id="3" creationId="{62B9A2C8-B021-3665-F96D-7A02A3FEE09F}"/>
          </ac:spMkLst>
        </pc:spChg>
        <pc:spChg chg="mod">
          <ac:chgData name="Ademar Fatama Ruiz" userId="e28fd133dd8dcbdb" providerId="LiveId" clId="{5C0B0530-C9DE-4BAB-909A-6E0A49321869}" dt="2023-11-08T03:26:29.774" v="249" actId="20577"/>
          <ac:spMkLst>
            <pc:docMk/>
            <pc:sldMk cId="2722253628" sldId="268"/>
            <ac:spMk id="4" creationId="{6C27EC97-AAB4-C059-30C3-9D1AC0E2A0F8}"/>
          </ac:spMkLst>
        </pc:spChg>
        <pc:picChg chg="add mod">
          <ac:chgData name="Ademar Fatama Ruiz" userId="e28fd133dd8dcbdb" providerId="LiveId" clId="{5C0B0530-C9DE-4BAB-909A-6E0A49321869}" dt="2023-11-08T03:25:04.143" v="74" actId="14100"/>
          <ac:picMkLst>
            <pc:docMk/>
            <pc:sldMk cId="2722253628" sldId="268"/>
            <ac:picMk id="7" creationId="{F6E695BF-CE88-BF58-1C5F-B4816AB7E17E}"/>
          </ac:picMkLst>
        </pc:picChg>
        <pc:picChg chg="del">
          <ac:chgData name="Ademar Fatama Ruiz" userId="e28fd133dd8dcbdb" providerId="LiveId" clId="{5C0B0530-C9DE-4BAB-909A-6E0A49321869}" dt="2023-11-08T03:24:10.188" v="68" actId="478"/>
          <ac:picMkLst>
            <pc:docMk/>
            <pc:sldMk cId="2722253628" sldId="268"/>
            <ac:picMk id="9" creationId="{E4A7B78B-D3B3-3CAC-6BDB-260FB8BD4378}"/>
          </ac:picMkLst>
        </pc:picChg>
      </pc:sldChg>
      <pc:sldChg chg="addSp delSp modSp add mod ord">
        <pc:chgData name="Ademar Fatama Ruiz" userId="e28fd133dd8dcbdb" providerId="LiveId" clId="{5C0B0530-C9DE-4BAB-909A-6E0A49321869}" dt="2023-11-08T03:28:15.200" v="268" actId="962"/>
        <pc:sldMkLst>
          <pc:docMk/>
          <pc:sldMk cId="4127912562" sldId="269"/>
        </pc:sldMkLst>
        <pc:spChg chg="add del">
          <ac:chgData name="Ademar Fatama Ruiz" userId="e28fd133dd8dcbdb" providerId="LiveId" clId="{5C0B0530-C9DE-4BAB-909A-6E0A49321869}" dt="2023-11-08T03:28:09.821" v="266" actId="26606"/>
          <ac:spMkLst>
            <pc:docMk/>
            <pc:sldMk cId="4127912562" sldId="269"/>
            <ac:spMk id="8" creationId="{AB8C311F-7253-4AED-9701-7FC0708C41C7}"/>
          </ac:spMkLst>
        </pc:spChg>
        <pc:spChg chg="add del">
          <ac:chgData name="Ademar Fatama Ruiz" userId="e28fd133dd8dcbdb" providerId="LiveId" clId="{5C0B0530-C9DE-4BAB-909A-6E0A49321869}" dt="2023-11-08T03:28:09.821" v="266" actId="26606"/>
          <ac:spMkLst>
            <pc:docMk/>
            <pc:sldMk cId="4127912562" sldId="269"/>
            <ac:spMk id="10" creationId="{E2384209-CB15-4CDF-9D31-C44FD9A3F20D}"/>
          </ac:spMkLst>
        </pc:spChg>
        <pc:spChg chg="add del">
          <ac:chgData name="Ademar Fatama Ruiz" userId="e28fd133dd8dcbdb" providerId="LiveId" clId="{5C0B0530-C9DE-4BAB-909A-6E0A49321869}" dt="2023-11-08T03:28:09.821" v="266" actId="26606"/>
          <ac:spMkLst>
            <pc:docMk/>
            <pc:sldMk cId="4127912562" sldId="269"/>
            <ac:spMk id="12" creationId="{2633B3B5-CC90-43F0-8714-D31D1F3F0209}"/>
          </ac:spMkLst>
        </pc:spChg>
        <pc:spChg chg="add del">
          <ac:chgData name="Ademar Fatama Ruiz" userId="e28fd133dd8dcbdb" providerId="LiveId" clId="{5C0B0530-C9DE-4BAB-909A-6E0A49321869}" dt="2023-11-08T03:28:09.821" v="266" actId="26606"/>
          <ac:spMkLst>
            <pc:docMk/>
            <pc:sldMk cId="4127912562" sldId="269"/>
            <ac:spMk id="14" creationId="{A8D57A06-A426-446D-B02C-A2DC6B62E45E}"/>
          </ac:spMkLst>
        </pc:spChg>
        <pc:spChg chg="add">
          <ac:chgData name="Ademar Fatama Ruiz" userId="e28fd133dd8dcbdb" providerId="LiveId" clId="{5C0B0530-C9DE-4BAB-909A-6E0A49321869}" dt="2023-11-08T03:28:09.821" v="266" actId="26606"/>
          <ac:spMkLst>
            <pc:docMk/>
            <pc:sldMk cId="4127912562" sldId="269"/>
            <ac:spMk id="16" creationId="{AB8C311F-7253-4AED-9701-7FC0708C41C7}"/>
          </ac:spMkLst>
        </pc:spChg>
        <pc:spChg chg="add">
          <ac:chgData name="Ademar Fatama Ruiz" userId="e28fd133dd8dcbdb" providerId="LiveId" clId="{5C0B0530-C9DE-4BAB-909A-6E0A49321869}" dt="2023-11-08T03:28:09.821" v="266" actId="26606"/>
          <ac:spMkLst>
            <pc:docMk/>
            <pc:sldMk cId="4127912562" sldId="269"/>
            <ac:spMk id="17" creationId="{E2384209-CB15-4CDF-9D31-C44FD9A3F20D}"/>
          </ac:spMkLst>
        </pc:spChg>
        <pc:spChg chg="add">
          <ac:chgData name="Ademar Fatama Ruiz" userId="e28fd133dd8dcbdb" providerId="LiveId" clId="{5C0B0530-C9DE-4BAB-909A-6E0A49321869}" dt="2023-11-08T03:28:09.821" v="266" actId="26606"/>
          <ac:spMkLst>
            <pc:docMk/>
            <pc:sldMk cId="4127912562" sldId="269"/>
            <ac:spMk id="18" creationId="{2633B3B5-CC90-43F0-8714-D31D1F3F0209}"/>
          </ac:spMkLst>
        </pc:spChg>
        <pc:spChg chg="add del">
          <ac:chgData name="Ademar Fatama Ruiz" userId="e28fd133dd8dcbdb" providerId="LiveId" clId="{5C0B0530-C9DE-4BAB-909A-6E0A49321869}" dt="2023-11-08T03:27:51.645" v="265" actId="26606"/>
          <ac:spMkLst>
            <pc:docMk/>
            <pc:sldMk cId="4127912562" sldId="269"/>
            <ac:spMk id="19" creationId="{AB8C311F-7253-4AED-9701-7FC0708C41C7}"/>
          </ac:spMkLst>
        </pc:spChg>
        <pc:spChg chg="add">
          <ac:chgData name="Ademar Fatama Ruiz" userId="e28fd133dd8dcbdb" providerId="LiveId" clId="{5C0B0530-C9DE-4BAB-909A-6E0A49321869}" dt="2023-11-08T03:28:09.821" v="266" actId="26606"/>
          <ac:spMkLst>
            <pc:docMk/>
            <pc:sldMk cId="4127912562" sldId="269"/>
            <ac:spMk id="20" creationId="{A8D57A06-A426-446D-B02C-A2DC6B62E45E}"/>
          </ac:spMkLst>
        </pc:spChg>
        <pc:spChg chg="add del">
          <ac:chgData name="Ademar Fatama Ruiz" userId="e28fd133dd8dcbdb" providerId="LiveId" clId="{5C0B0530-C9DE-4BAB-909A-6E0A49321869}" dt="2023-11-08T03:27:51.645" v="265" actId="26606"/>
          <ac:spMkLst>
            <pc:docMk/>
            <pc:sldMk cId="4127912562" sldId="269"/>
            <ac:spMk id="21" creationId="{E2384209-CB15-4CDF-9D31-C44FD9A3F20D}"/>
          </ac:spMkLst>
        </pc:spChg>
        <pc:spChg chg="add del">
          <ac:chgData name="Ademar Fatama Ruiz" userId="e28fd133dd8dcbdb" providerId="LiveId" clId="{5C0B0530-C9DE-4BAB-909A-6E0A49321869}" dt="2023-11-08T03:27:51.645" v="265" actId="26606"/>
          <ac:spMkLst>
            <pc:docMk/>
            <pc:sldMk cId="4127912562" sldId="269"/>
            <ac:spMk id="23" creationId="{2633B3B5-CC90-43F0-8714-D31D1F3F0209}"/>
          </ac:spMkLst>
        </pc:spChg>
        <pc:spChg chg="add del">
          <ac:chgData name="Ademar Fatama Ruiz" userId="e28fd133dd8dcbdb" providerId="LiveId" clId="{5C0B0530-C9DE-4BAB-909A-6E0A49321869}" dt="2023-11-08T03:27:51.645" v="265" actId="26606"/>
          <ac:spMkLst>
            <pc:docMk/>
            <pc:sldMk cId="4127912562" sldId="269"/>
            <ac:spMk id="25" creationId="{A8D57A06-A426-446D-B02C-A2DC6B62E45E}"/>
          </ac:spMkLst>
        </pc:spChg>
        <pc:picChg chg="add del">
          <ac:chgData name="Ademar Fatama Ruiz" userId="e28fd133dd8dcbdb" providerId="LiveId" clId="{5C0B0530-C9DE-4BAB-909A-6E0A49321869}" dt="2023-11-08T03:27:44.456" v="262" actId="478"/>
          <ac:picMkLst>
            <pc:docMk/>
            <pc:sldMk cId="4127912562" sldId="269"/>
            <ac:picMk id="3" creationId="{3D55F453-25F0-C22E-B078-8EF66D591D46}"/>
          </ac:picMkLst>
        </pc:picChg>
        <pc:picChg chg="add del">
          <ac:chgData name="Ademar Fatama Ruiz" userId="e28fd133dd8dcbdb" providerId="LiveId" clId="{5C0B0530-C9DE-4BAB-909A-6E0A49321869}" dt="2023-11-08T03:27:27.014" v="255" actId="22"/>
          <ac:picMkLst>
            <pc:docMk/>
            <pc:sldMk cId="4127912562" sldId="269"/>
            <ac:picMk id="4" creationId="{1C53E83F-9C1D-1053-DEC5-E751268D179D}"/>
          </ac:picMkLst>
        </pc:picChg>
        <pc:picChg chg="add mod">
          <ac:chgData name="Ademar Fatama Ruiz" userId="e28fd133dd8dcbdb" providerId="LiveId" clId="{5C0B0530-C9DE-4BAB-909A-6E0A49321869}" dt="2023-11-08T03:28:15.200" v="268" actId="962"/>
          <ac:picMkLst>
            <pc:docMk/>
            <pc:sldMk cId="4127912562" sldId="269"/>
            <ac:picMk id="6" creationId="{653A335E-5732-64E1-8258-4FCDC7889B5D}"/>
          </ac:picMkLst>
        </pc:picChg>
      </pc:sldChg>
      <pc:sldChg chg="addSp modSp new mod setBg">
        <pc:chgData name="Ademar Fatama Ruiz" userId="e28fd133dd8dcbdb" providerId="LiveId" clId="{5C0B0530-C9DE-4BAB-909A-6E0A49321869}" dt="2023-11-08T03:28:56.342" v="271" actId="26606"/>
        <pc:sldMkLst>
          <pc:docMk/>
          <pc:sldMk cId="1092092486" sldId="270"/>
        </pc:sldMkLst>
        <pc:spChg chg="add">
          <ac:chgData name="Ademar Fatama Ruiz" userId="e28fd133dd8dcbdb" providerId="LiveId" clId="{5C0B0530-C9DE-4BAB-909A-6E0A49321869}" dt="2023-11-08T03:28:56.342" v="271" actId="26606"/>
          <ac:spMkLst>
            <pc:docMk/>
            <pc:sldMk cId="1092092486" sldId="270"/>
            <ac:spMk id="8" creationId="{42A4FC2C-047E-45A5-965D-8E1E3BF09BC6}"/>
          </ac:spMkLst>
        </pc:spChg>
        <pc:picChg chg="add mod">
          <ac:chgData name="Ademar Fatama Ruiz" userId="e28fd133dd8dcbdb" providerId="LiveId" clId="{5C0B0530-C9DE-4BAB-909A-6E0A49321869}" dt="2023-11-08T03:28:56.342" v="271" actId="26606"/>
          <ac:picMkLst>
            <pc:docMk/>
            <pc:sldMk cId="1092092486" sldId="270"/>
            <ac:picMk id="3" creationId="{C36E5A4E-CFB7-1E6B-F578-61137390F5F7}"/>
          </ac:picMkLst>
        </pc:picChg>
      </pc:sldChg>
      <pc:sldChg chg="addSp modSp new mod ord setBg">
        <pc:chgData name="Ademar Fatama Ruiz" userId="e28fd133dd8dcbdb" providerId="LiveId" clId="{5C0B0530-C9DE-4BAB-909A-6E0A49321869}" dt="2023-11-08T03:35:04.737" v="279"/>
        <pc:sldMkLst>
          <pc:docMk/>
          <pc:sldMk cId="2851096365" sldId="271"/>
        </pc:sldMkLst>
        <pc:spChg chg="add">
          <ac:chgData name="Ademar Fatama Ruiz" userId="e28fd133dd8dcbdb" providerId="LiveId" clId="{5C0B0530-C9DE-4BAB-909A-6E0A49321869}" dt="2023-11-08T03:30:42.844" v="274" actId="26606"/>
          <ac:spMkLst>
            <pc:docMk/>
            <pc:sldMk cId="2851096365" sldId="271"/>
            <ac:spMk id="8" creationId="{AB8C311F-7253-4AED-9701-7FC0708C41C7}"/>
          </ac:spMkLst>
        </pc:spChg>
        <pc:spChg chg="add">
          <ac:chgData name="Ademar Fatama Ruiz" userId="e28fd133dd8dcbdb" providerId="LiveId" clId="{5C0B0530-C9DE-4BAB-909A-6E0A49321869}" dt="2023-11-08T03:30:42.844" v="274" actId="26606"/>
          <ac:spMkLst>
            <pc:docMk/>
            <pc:sldMk cId="2851096365" sldId="271"/>
            <ac:spMk id="10" creationId="{E2384209-CB15-4CDF-9D31-C44FD9A3F20D}"/>
          </ac:spMkLst>
        </pc:spChg>
        <pc:spChg chg="add">
          <ac:chgData name="Ademar Fatama Ruiz" userId="e28fd133dd8dcbdb" providerId="LiveId" clId="{5C0B0530-C9DE-4BAB-909A-6E0A49321869}" dt="2023-11-08T03:30:42.844" v="274" actId="26606"/>
          <ac:spMkLst>
            <pc:docMk/>
            <pc:sldMk cId="2851096365" sldId="271"/>
            <ac:spMk id="12" creationId="{2633B3B5-CC90-43F0-8714-D31D1F3F0209}"/>
          </ac:spMkLst>
        </pc:spChg>
        <pc:spChg chg="add">
          <ac:chgData name="Ademar Fatama Ruiz" userId="e28fd133dd8dcbdb" providerId="LiveId" clId="{5C0B0530-C9DE-4BAB-909A-6E0A49321869}" dt="2023-11-08T03:30:42.844" v="274" actId="26606"/>
          <ac:spMkLst>
            <pc:docMk/>
            <pc:sldMk cId="2851096365" sldId="271"/>
            <ac:spMk id="14" creationId="{A8D57A06-A426-446D-B02C-A2DC6B62E45E}"/>
          </ac:spMkLst>
        </pc:spChg>
        <pc:picChg chg="add mod">
          <ac:chgData name="Ademar Fatama Ruiz" userId="e28fd133dd8dcbdb" providerId="LiveId" clId="{5C0B0530-C9DE-4BAB-909A-6E0A49321869}" dt="2023-11-08T03:30:42.844" v="274" actId="26606"/>
          <ac:picMkLst>
            <pc:docMk/>
            <pc:sldMk cId="2851096365" sldId="271"/>
            <ac:picMk id="3" creationId="{683DA3C4-9E52-D0A3-552B-114AC87B8B9C}"/>
          </ac:picMkLst>
        </pc:picChg>
      </pc:sldChg>
      <pc:sldChg chg="addSp modSp new mod setBg">
        <pc:chgData name="Ademar Fatama Ruiz" userId="e28fd133dd8dcbdb" providerId="LiveId" clId="{5C0B0530-C9DE-4BAB-909A-6E0A49321869}" dt="2023-11-08T03:34:12.793" v="277" actId="26606"/>
        <pc:sldMkLst>
          <pc:docMk/>
          <pc:sldMk cId="3509764536" sldId="272"/>
        </pc:sldMkLst>
        <pc:spChg chg="add">
          <ac:chgData name="Ademar Fatama Ruiz" userId="e28fd133dd8dcbdb" providerId="LiveId" clId="{5C0B0530-C9DE-4BAB-909A-6E0A49321869}" dt="2023-11-08T03:34:12.793" v="277" actId="26606"/>
          <ac:spMkLst>
            <pc:docMk/>
            <pc:sldMk cId="3509764536" sldId="272"/>
            <ac:spMk id="8" creationId="{AB8C311F-7253-4AED-9701-7FC0708C41C7}"/>
          </ac:spMkLst>
        </pc:spChg>
        <pc:spChg chg="add">
          <ac:chgData name="Ademar Fatama Ruiz" userId="e28fd133dd8dcbdb" providerId="LiveId" clId="{5C0B0530-C9DE-4BAB-909A-6E0A49321869}" dt="2023-11-08T03:34:12.793" v="277" actId="26606"/>
          <ac:spMkLst>
            <pc:docMk/>
            <pc:sldMk cId="3509764536" sldId="272"/>
            <ac:spMk id="10" creationId="{E2384209-CB15-4CDF-9D31-C44FD9A3F20D}"/>
          </ac:spMkLst>
        </pc:spChg>
        <pc:spChg chg="add">
          <ac:chgData name="Ademar Fatama Ruiz" userId="e28fd133dd8dcbdb" providerId="LiveId" clId="{5C0B0530-C9DE-4BAB-909A-6E0A49321869}" dt="2023-11-08T03:34:12.793" v="277" actId="26606"/>
          <ac:spMkLst>
            <pc:docMk/>
            <pc:sldMk cId="3509764536" sldId="272"/>
            <ac:spMk id="12" creationId="{2633B3B5-CC90-43F0-8714-D31D1F3F0209}"/>
          </ac:spMkLst>
        </pc:spChg>
        <pc:spChg chg="add">
          <ac:chgData name="Ademar Fatama Ruiz" userId="e28fd133dd8dcbdb" providerId="LiveId" clId="{5C0B0530-C9DE-4BAB-909A-6E0A49321869}" dt="2023-11-08T03:34:12.793" v="277" actId="26606"/>
          <ac:spMkLst>
            <pc:docMk/>
            <pc:sldMk cId="3509764536" sldId="272"/>
            <ac:spMk id="14" creationId="{A8D57A06-A426-446D-B02C-A2DC6B62E45E}"/>
          </ac:spMkLst>
        </pc:spChg>
        <pc:picChg chg="add mod">
          <ac:chgData name="Ademar Fatama Ruiz" userId="e28fd133dd8dcbdb" providerId="LiveId" clId="{5C0B0530-C9DE-4BAB-909A-6E0A49321869}" dt="2023-11-08T03:34:12.793" v="277" actId="26606"/>
          <ac:picMkLst>
            <pc:docMk/>
            <pc:sldMk cId="3509764536" sldId="272"/>
            <ac:picMk id="3" creationId="{F27274C4-E3BA-4E4D-30B6-468FF0CBA181}"/>
          </ac:picMkLst>
        </pc:picChg>
      </pc:sldChg>
      <pc:sldChg chg="addSp modSp new mod setBg">
        <pc:chgData name="Ademar Fatama Ruiz" userId="e28fd133dd8dcbdb" providerId="LiveId" clId="{5C0B0530-C9DE-4BAB-909A-6E0A49321869}" dt="2023-11-08T03:36:25.326" v="282" actId="26606"/>
        <pc:sldMkLst>
          <pc:docMk/>
          <pc:sldMk cId="4029405768" sldId="273"/>
        </pc:sldMkLst>
        <pc:spChg chg="add">
          <ac:chgData name="Ademar Fatama Ruiz" userId="e28fd133dd8dcbdb" providerId="LiveId" clId="{5C0B0530-C9DE-4BAB-909A-6E0A49321869}" dt="2023-11-08T03:36:25.326" v="282" actId="26606"/>
          <ac:spMkLst>
            <pc:docMk/>
            <pc:sldMk cId="4029405768" sldId="273"/>
            <ac:spMk id="8" creationId="{AB8C311F-7253-4AED-9701-7FC0708C41C7}"/>
          </ac:spMkLst>
        </pc:spChg>
        <pc:spChg chg="add">
          <ac:chgData name="Ademar Fatama Ruiz" userId="e28fd133dd8dcbdb" providerId="LiveId" clId="{5C0B0530-C9DE-4BAB-909A-6E0A49321869}" dt="2023-11-08T03:36:25.326" v="282" actId="26606"/>
          <ac:spMkLst>
            <pc:docMk/>
            <pc:sldMk cId="4029405768" sldId="273"/>
            <ac:spMk id="10" creationId="{E2384209-CB15-4CDF-9D31-C44FD9A3F20D}"/>
          </ac:spMkLst>
        </pc:spChg>
        <pc:spChg chg="add">
          <ac:chgData name="Ademar Fatama Ruiz" userId="e28fd133dd8dcbdb" providerId="LiveId" clId="{5C0B0530-C9DE-4BAB-909A-6E0A49321869}" dt="2023-11-08T03:36:25.326" v="282" actId="26606"/>
          <ac:spMkLst>
            <pc:docMk/>
            <pc:sldMk cId="4029405768" sldId="273"/>
            <ac:spMk id="12" creationId="{2633B3B5-CC90-43F0-8714-D31D1F3F0209}"/>
          </ac:spMkLst>
        </pc:spChg>
        <pc:spChg chg="add">
          <ac:chgData name="Ademar Fatama Ruiz" userId="e28fd133dd8dcbdb" providerId="LiveId" clId="{5C0B0530-C9DE-4BAB-909A-6E0A49321869}" dt="2023-11-08T03:36:25.326" v="282" actId="26606"/>
          <ac:spMkLst>
            <pc:docMk/>
            <pc:sldMk cId="4029405768" sldId="273"/>
            <ac:spMk id="14" creationId="{A8D57A06-A426-446D-B02C-A2DC6B62E45E}"/>
          </ac:spMkLst>
        </pc:spChg>
        <pc:picChg chg="add mod">
          <ac:chgData name="Ademar Fatama Ruiz" userId="e28fd133dd8dcbdb" providerId="LiveId" clId="{5C0B0530-C9DE-4BAB-909A-6E0A49321869}" dt="2023-11-08T03:36:25.326" v="282" actId="26606"/>
          <ac:picMkLst>
            <pc:docMk/>
            <pc:sldMk cId="4029405768" sldId="273"/>
            <ac:picMk id="3" creationId="{4A1CB980-A8DF-5554-B2B4-C4CC9DC67A77}"/>
          </ac:picMkLst>
        </pc:picChg>
      </pc:sldChg>
      <pc:sldChg chg="addSp modSp new mod setBg">
        <pc:chgData name="Ademar Fatama Ruiz" userId="e28fd133dd8dcbdb" providerId="LiveId" clId="{5C0B0530-C9DE-4BAB-909A-6E0A49321869}" dt="2023-11-08T03:37:20.029" v="285" actId="26606"/>
        <pc:sldMkLst>
          <pc:docMk/>
          <pc:sldMk cId="3986503911" sldId="274"/>
        </pc:sldMkLst>
        <pc:spChg chg="add">
          <ac:chgData name="Ademar Fatama Ruiz" userId="e28fd133dd8dcbdb" providerId="LiveId" clId="{5C0B0530-C9DE-4BAB-909A-6E0A49321869}" dt="2023-11-08T03:37:20.029" v="285" actId="26606"/>
          <ac:spMkLst>
            <pc:docMk/>
            <pc:sldMk cId="3986503911" sldId="274"/>
            <ac:spMk id="8" creationId="{42A4FC2C-047E-45A5-965D-8E1E3BF09BC6}"/>
          </ac:spMkLst>
        </pc:spChg>
        <pc:picChg chg="add mod">
          <ac:chgData name="Ademar Fatama Ruiz" userId="e28fd133dd8dcbdb" providerId="LiveId" clId="{5C0B0530-C9DE-4BAB-909A-6E0A49321869}" dt="2023-11-08T03:37:20.029" v="285" actId="26606"/>
          <ac:picMkLst>
            <pc:docMk/>
            <pc:sldMk cId="3986503911" sldId="274"/>
            <ac:picMk id="3" creationId="{979BECDA-BBE6-F20B-4CE7-387A0BB868D6}"/>
          </ac:picMkLst>
        </pc:picChg>
      </pc:sldChg>
      <pc:sldChg chg="addSp modSp new mod setBg">
        <pc:chgData name="Ademar Fatama Ruiz" userId="e28fd133dd8dcbdb" providerId="LiveId" clId="{5C0B0530-C9DE-4BAB-909A-6E0A49321869}" dt="2023-11-08T03:37:45.874" v="288" actId="26606"/>
        <pc:sldMkLst>
          <pc:docMk/>
          <pc:sldMk cId="2039642027" sldId="275"/>
        </pc:sldMkLst>
        <pc:spChg chg="add">
          <ac:chgData name="Ademar Fatama Ruiz" userId="e28fd133dd8dcbdb" providerId="LiveId" clId="{5C0B0530-C9DE-4BAB-909A-6E0A49321869}" dt="2023-11-08T03:37:45.874" v="288" actId="26606"/>
          <ac:spMkLst>
            <pc:docMk/>
            <pc:sldMk cId="2039642027" sldId="275"/>
            <ac:spMk id="8" creationId="{42A4FC2C-047E-45A5-965D-8E1E3BF09BC6}"/>
          </ac:spMkLst>
        </pc:spChg>
        <pc:picChg chg="add mod">
          <ac:chgData name="Ademar Fatama Ruiz" userId="e28fd133dd8dcbdb" providerId="LiveId" clId="{5C0B0530-C9DE-4BAB-909A-6E0A49321869}" dt="2023-11-08T03:37:45.874" v="288" actId="26606"/>
          <ac:picMkLst>
            <pc:docMk/>
            <pc:sldMk cId="2039642027" sldId="275"/>
            <ac:picMk id="3" creationId="{0F74757F-27E4-C1BD-9F7D-0668242F494F}"/>
          </ac:picMkLst>
        </pc:picChg>
      </pc:sldChg>
      <pc:sldChg chg="addSp delSp modSp add mod ord">
        <pc:chgData name="Ademar Fatama Ruiz" userId="e28fd133dd8dcbdb" providerId="LiveId" clId="{5C0B0530-C9DE-4BAB-909A-6E0A49321869}" dt="2023-11-08T03:38:42.765" v="296" actId="26606"/>
        <pc:sldMkLst>
          <pc:docMk/>
          <pc:sldMk cId="4198690543" sldId="276"/>
        </pc:sldMkLst>
        <pc:spChg chg="del">
          <ac:chgData name="Ademar Fatama Ruiz" userId="e28fd133dd8dcbdb" providerId="LiveId" clId="{5C0B0530-C9DE-4BAB-909A-6E0A49321869}" dt="2023-11-08T03:38:42.765" v="296" actId="26606"/>
          <ac:spMkLst>
            <pc:docMk/>
            <pc:sldMk cId="4198690543" sldId="276"/>
            <ac:spMk id="16" creationId="{AB8C311F-7253-4AED-9701-7FC0708C41C7}"/>
          </ac:spMkLst>
        </pc:spChg>
        <pc:spChg chg="del">
          <ac:chgData name="Ademar Fatama Ruiz" userId="e28fd133dd8dcbdb" providerId="LiveId" clId="{5C0B0530-C9DE-4BAB-909A-6E0A49321869}" dt="2023-11-08T03:38:42.765" v="296" actId="26606"/>
          <ac:spMkLst>
            <pc:docMk/>
            <pc:sldMk cId="4198690543" sldId="276"/>
            <ac:spMk id="17" creationId="{E2384209-CB15-4CDF-9D31-C44FD9A3F20D}"/>
          </ac:spMkLst>
        </pc:spChg>
        <pc:spChg chg="del">
          <ac:chgData name="Ademar Fatama Ruiz" userId="e28fd133dd8dcbdb" providerId="LiveId" clId="{5C0B0530-C9DE-4BAB-909A-6E0A49321869}" dt="2023-11-08T03:38:42.765" v="296" actId="26606"/>
          <ac:spMkLst>
            <pc:docMk/>
            <pc:sldMk cId="4198690543" sldId="276"/>
            <ac:spMk id="18" creationId="{2633B3B5-CC90-43F0-8714-D31D1F3F0209}"/>
          </ac:spMkLst>
        </pc:spChg>
        <pc:spChg chg="del">
          <ac:chgData name="Ademar Fatama Ruiz" userId="e28fd133dd8dcbdb" providerId="LiveId" clId="{5C0B0530-C9DE-4BAB-909A-6E0A49321869}" dt="2023-11-08T03:38:42.765" v="296" actId="26606"/>
          <ac:spMkLst>
            <pc:docMk/>
            <pc:sldMk cId="4198690543" sldId="276"/>
            <ac:spMk id="20" creationId="{A8D57A06-A426-446D-B02C-A2DC6B62E45E}"/>
          </ac:spMkLst>
        </pc:spChg>
        <pc:spChg chg="add">
          <ac:chgData name="Ademar Fatama Ruiz" userId="e28fd133dd8dcbdb" providerId="LiveId" clId="{5C0B0530-C9DE-4BAB-909A-6E0A49321869}" dt="2023-11-08T03:38:42.765" v="296" actId="26606"/>
          <ac:spMkLst>
            <pc:docMk/>
            <pc:sldMk cId="4198690543" sldId="276"/>
            <ac:spMk id="25" creationId="{AB8C311F-7253-4AED-9701-7FC0708C41C7}"/>
          </ac:spMkLst>
        </pc:spChg>
        <pc:spChg chg="add">
          <ac:chgData name="Ademar Fatama Ruiz" userId="e28fd133dd8dcbdb" providerId="LiveId" clId="{5C0B0530-C9DE-4BAB-909A-6E0A49321869}" dt="2023-11-08T03:38:42.765" v="296" actId="26606"/>
          <ac:spMkLst>
            <pc:docMk/>
            <pc:sldMk cId="4198690543" sldId="276"/>
            <ac:spMk id="27" creationId="{E2384209-CB15-4CDF-9D31-C44FD9A3F20D}"/>
          </ac:spMkLst>
        </pc:spChg>
        <pc:spChg chg="add">
          <ac:chgData name="Ademar Fatama Ruiz" userId="e28fd133dd8dcbdb" providerId="LiveId" clId="{5C0B0530-C9DE-4BAB-909A-6E0A49321869}" dt="2023-11-08T03:38:42.765" v="296" actId="26606"/>
          <ac:spMkLst>
            <pc:docMk/>
            <pc:sldMk cId="4198690543" sldId="276"/>
            <ac:spMk id="29" creationId="{2633B3B5-CC90-43F0-8714-D31D1F3F0209}"/>
          </ac:spMkLst>
        </pc:spChg>
        <pc:spChg chg="add">
          <ac:chgData name="Ademar Fatama Ruiz" userId="e28fd133dd8dcbdb" providerId="LiveId" clId="{5C0B0530-C9DE-4BAB-909A-6E0A49321869}" dt="2023-11-08T03:38:42.765" v="296" actId="26606"/>
          <ac:spMkLst>
            <pc:docMk/>
            <pc:sldMk cId="4198690543" sldId="276"/>
            <ac:spMk id="31" creationId="{A8D57A06-A426-446D-B02C-A2DC6B62E45E}"/>
          </ac:spMkLst>
        </pc:spChg>
        <pc:picChg chg="add mod">
          <ac:chgData name="Ademar Fatama Ruiz" userId="e28fd133dd8dcbdb" providerId="LiveId" clId="{5C0B0530-C9DE-4BAB-909A-6E0A49321869}" dt="2023-11-08T03:38:42.765" v="296" actId="26606"/>
          <ac:picMkLst>
            <pc:docMk/>
            <pc:sldMk cId="4198690543" sldId="276"/>
            <ac:picMk id="3" creationId="{83AC4726-DD97-8EB7-404D-E65DA8C22659}"/>
          </ac:picMkLst>
        </pc:picChg>
        <pc:picChg chg="del">
          <ac:chgData name="Ademar Fatama Ruiz" userId="e28fd133dd8dcbdb" providerId="LiveId" clId="{5C0B0530-C9DE-4BAB-909A-6E0A49321869}" dt="2023-11-08T03:38:39.598" v="294" actId="478"/>
          <ac:picMkLst>
            <pc:docMk/>
            <pc:sldMk cId="4198690543" sldId="276"/>
            <ac:picMk id="6" creationId="{653A335E-5732-64E1-8258-4FCDC7889B5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FDB7A-898D-6A88-8984-50D7A8CDE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BAEBE-FC03-6452-8B97-F5FB4309C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4B9F6-0D05-A794-CD16-10EBC9E1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203E-239B-4DE7-94D5-6D40C04C70DE}" type="datetimeFigureOut">
              <a:rPr lang="es-PE" smtClean="0"/>
              <a:t>7/11/2023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41C2A-FBF3-6EEA-B071-B68DCD5C3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77814-8199-5EBA-7633-935C432ED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9980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F5F4-276A-62FE-AADF-2F0E118D3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DED90-DA2F-F9C1-668B-0D640E831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36B14-4388-51AA-1AE7-DF6590079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203E-239B-4DE7-94D5-6D40C04C70DE}" type="datetimeFigureOut">
              <a:rPr lang="es-PE" smtClean="0"/>
              <a:t>7/11/2023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66DA2-8B07-9B6A-F0D8-443847F74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8283D-ACA4-CE71-68A4-F6D467772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56343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53AFD4-279D-0FBB-0E6E-6B52D2DC63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2AC67-034D-D999-047B-61D864AC5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5D3A7-8454-7C80-2A67-34C49A10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203E-239B-4DE7-94D5-6D40C04C70DE}" type="datetimeFigureOut">
              <a:rPr lang="es-PE" smtClean="0"/>
              <a:t>7/11/2023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F1919-558A-0A70-0397-41650115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0552-0CC3-A23A-7BEE-455128F4B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49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B4CE-3644-A281-A2EF-534D18AC2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CC4D-2EE4-C963-B9CD-99B72B3A4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4EBC0-4171-6E81-0D8E-F190FC40E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203E-239B-4DE7-94D5-6D40C04C70DE}" type="datetimeFigureOut">
              <a:rPr lang="es-PE" smtClean="0"/>
              <a:t>7/11/2023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88571-88AA-5573-8B7C-2B096EAC6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F7F2A-719E-8AF0-AD12-44B443A0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5653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5A88-EA92-4AC2-E6FD-515AE2450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45EBC-D594-CE05-3DEA-765E3D68D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2189A-009D-7BA5-71F6-5B27DE9EF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203E-239B-4DE7-94D5-6D40C04C70DE}" type="datetimeFigureOut">
              <a:rPr lang="es-PE" smtClean="0"/>
              <a:t>7/11/2023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F6A31-9AD3-9AE0-5319-2F925B573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3E5D9-6B3D-10C7-64EE-7DA46ABC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8675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ABBA-3034-E276-41A2-F0C541CB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7FBD6-9420-C451-AED5-7C5B6AF03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10072-E3D6-E56C-C268-F85BEF3FE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ACE79-50A2-ACAE-0081-288A6829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203E-239B-4DE7-94D5-6D40C04C70DE}" type="datetimeFigureOut">
              <a:rPr lang="es-PE" smtClean="0"/>
              <a:t>7/11/2023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0EA99-F8F3-3E05-8913-E6A12D953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315A7-78D1-E1B9-D445-4282DD268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5669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93EB-A03F-B18F-F714-0FB13674E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8519E-79BB-3EC1-061E-1BA67F89C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A5C24-0C95-6D88-4AC1-72D2C2FE4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9F7D1-5DB7-D56B-A347-281D6F20E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4B994-B081-D5B5-0C6E-613AC3C819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1514E7-5A38-2ECD-A744-87B115EF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203E-239B-4DE7-94D5-6D40C04C70DE}" type="datetimeFigureOut">
              <a:rPr lang="es-PE" smtClean="0"/>
              <a:t>7/11/2023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818B0D-6466-592A-F235-DB590CC0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A56144-4CBA-8E46-8C47-65882EF5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6285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0AD27-071C-BDEA-2C47-6050C230D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3C0345-CD79-F698-1B90-43DC1732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203E-239B-4DE7-94D5-6D40C04C70DE}" type="datetimeFigureOut">
              <a:rPr lang="es-PE" smtClean="0"/>
              <a:t>7/11/2023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93F45-EDCE-3ECB-50F2-53595F802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30779-ED94-6C65-5574-A40E44AEA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504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5DE15D-73BC-FB73-2171-18123F36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203E-239B-4DE7-94D5-6D40C04C70DE}" type="datetimeFigureOut">
              <a:rPr lang="es-PE" smtClean="0"/>
              <a:t>7/11/2023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5275B-E67B-395D-0FBB-9D477EF9B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1D261-1440-BE83-08EE-2C084151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81953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40B5B-ED96-E835-D933-0124E867C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AD6A5-D8C0-F55B-A04F-215F348AF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2A07F-881C-B94E-5855-A71E2F99D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A4006-5531-CD11-47A6-61F87E32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203E-239B-4DE7-94D5-6D40C04C70DE}" type="datetimeFigureOut">
              <a:rPr lang="es-PE" smtClean="0"/>
              <a:t>7/11/2023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DE901-16AC-E8B5-54A2-6AB0BA456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1B969-C930-A3FC-C741-45205BC9E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11257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030E-22BF-8DB2-4764-96D6E81D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0DC9D4-5663-F417-E111-642BCB9D27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6A625-DA30-BD1F-038F-648E7AF56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A2413-1F05-9D2A-E9B9-87E2B4C8B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203E-239B-4DE7-94D5-6D40C04C70DE}" type="datetimeFigureOut">
              <a:rPr lang="es-PE" smtClean="0"/>
              <a:t>7/11/2023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11C56-1B5E-C4A9-ED3F-1777DB4D5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DBD60-3C1E-A2C0-99E7-A90365BD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9500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9716DD-334B-D86B-0060-B4F830669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04C0A-D96B-3594-0FB7-5DA18B69F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1BA47-747C-678D-B886-74CFBCDBA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C203E-239B-4DE7-94D5-6D40C04C70DE}" type="datetimeFigureOut">
              <a:rPr lang="es-PE" smtClean="0"/>
              <a:t>7/11/2023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D5F74-5140-269A-7218-4194A26DB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AA404-B6C5-B1C7-00F9-504CA6B10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0643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46B5F-B3CE-75EF-EECA-68E2E23A6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26" b="84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8580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90584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7F4344-5E4E-6DD0-2681-5B361A68C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2128" y="795528"/>
            <a:ext cx="3511296" cy="3008376"/>
          </a:xfrm>
        </p:spPr>
        <p:txBody>
          <a:bodyPr>
            <a:normAutofit/>
          </a:bodyPr>
          <a:lstStyle/>
          <a:p>
            <a:r>
              <a:rPr lang="es-PE" sz="4800" dirty="0"/>
              <a:t>Método del gradiente y Método de Newton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83FB4-67B7-FB98-6094-9C932E387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2128" y="3895344"/>
            <a:ext cx="3511296" cy="1773936"/>
          </a:xfrm>
        </p:spPr>
        <p:txBody>
          <a:bodyPr>
            <a:normAutofit/>
          </a:bodyPr>
          <a:lstStyle/>
          <a:p>
            <a:r>
              <a:rPr lang="es-PE" dirty="0"/>
              <a:t>Ademar Fatama</a:t>
            </a:r>
          </a:p>
          <a:p>
            <a:r>
              <a:rPr lang="es-PE" dirty="0"/>
              <a:t>20192148F</a:t>
            </a:r>
          </a:p>
        </p:txBody>
      </p:sp>
    </p:spTree>
    <p:extLst>
      <p:ext uri="{BB962C8B-B14F-4D97-AF65-F5344CB8AC3E}">
        <p14:creationId xmlns:p14="http://schemas.microsoft.com/office/powerpoint/2010/main" val="296703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70269-9C56-34E4-9191-C943D0382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989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53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46B5F-B3CE-75EF-EECA-68E2E23A66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826" b="84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F4344-5E4E-6DD0-2681-5B361A68C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s-PE">
                <a:solidFill>
                  <a:srgbClr val="FFFFFF"/>
                </a:solidFill>
              </a:rPr>
              <a:t>Método de Newton</a:t>
            </a:r>
          </a:p>
        </p:txBody>
      </p:sp>
    </p:spTree>
    <p:extLst>
      <p:ext uri="{BB962C8B-B14F-4D97-AF65-F5344CB8AC3E}">
        <p14:creationId xmlns:p14="http://schemas.microsoft.com/office/powerpoint/2010/main" val="2585232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94AA1-ED68-0414-2D1B-3B877E21AE86}"/>
              </a:ext>
            </a:extLst>
          </p:cNvPr>
          <p:cNvSpPr txBox="1"/>
          <p:nvPr/>
        </p:nvSpPr>
        <p:spPr>
          <a:xfrm>
            <a:off x="8643193" y="489507"/>
            <a:ext cx="3091607" cy="1655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Importar librerías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black rectangular object with colorful lights&#10;&#10;Description automatically generated">
            <a:extLst>
              <a:ext uri="{FF2B5EF4-FFF2-40B4-BE49-F238E27FC236}">
                <a16:creationId xmlns:a16="http://schemas.microsoft.com/office/drawing/2014/main" id="{529F6941-54AE-35A1-6EF8-CC0DAAD3E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1" r="2732" b="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27EC97-AAB4-C059-30C3-9D1AC0E2A0F8}"/>
              </a:ext>
            </a:extLst>
          </p:cNvPr>
          <p:cNvSpPr txBox="1"/>
          <p:nvPr/>
        </p:nvSpPr>
        <p:spPr>
          <a:xfrm>
            <a:off x="8643193" y="2418408"/>
            <a:ext cx="2942813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Numpy pues utilizaremos arreglos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Sympy para ayudarnos con el manejo de las funciones (derivadas, hallar raíces, etc)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3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294AA1-ED68-0414-2D1B-3B877E21AE86}"/>
              </a:ext>
            </a:extLst>
          </p:cNvPr>
          <p:cNvSpPr txBox="1"/>
          <p:nvPr/>
        </p:nvSpPr>
        <p:spPr>
          <a:xfrm>
            <a:off x="8153400" y="1128094"/>
            <a:ext cx="3434180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 err="1">
                <a:latin typeface="+mj-lt"/>
                <a:ea typeface="+mj-ea"/>
                <a:cs typeface="+mj-cs"/>
              </a:rPr>
              <a:t>Preparamos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nuestras</a:t>
            </a:r>
            <a:r>
              <a:rPr lang="en-US" sz="3200" dirty="0">
                <a:latin typeface="+mj-lt"/>
                <a:ea typeface="+mj-ea"/>
                <a:cs typeface="+mj-cs"/>
              </a:rPr>
              <a:t> variables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7363FE-1FCA-5508-029A-1198A54BF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31" r="9333" b="-2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C27EC97-AAB4-C059-30C3-9D1AC0E2A0F8}"/>
              </a:ext>
            </a:extLst>
          </p:cNvPr>
          <p:cNvSpPr txBox="1"/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Derivadas</a:t>
            </a:r>
            <a:r>
              <a:rPr lang="en-US" sz="2000" dirty="0"/>
              <a:t> </a:t>
            </a:r>
            <a:r>
              <a:rPr lang="en-US" sz="2000" dirty="0" err="1"/>
              <a:t>parciales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Gradiente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Hessiana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Punto </a:t>
            </a:r>
            <a:r>
              <a:rPr lang="en-US" sz="2000" dirty="0" err="1"/>
              <a:t>inicial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Contador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Siguiente</a:t>
            </a:r>
            <a:r>
              <a:rPr lang="en-US" sz="2000" dirty="0"/>
              <a:t> punto</a:t>
            </a:r>
          </a:p>
        </p:txBody>
      </p:sp>
    </p:spTree>
    <p:extLst>
      <p:ext uri="{BB962C8B-B14F-4D97-AF65-F5344CB8AC3E}">
        <p14:creationId xmlns:p14="http://schemas.microsoft.com/office/powerpoint/2010/main" val="212646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94AA1-ED68-0414-2D1B-3B877E21AE86}"/>
              </a:ext>
            </a:extLst>
          </p:cNvPr>
          <p:cNvSpPr txBox="1"/>
          <p:nvPr/>
        </p:nvSpPr>
        <p:spPr>
          <a:xfrm>
            <a:off x="8643193" y="489507"/>
            <a:ext cx="3091607" cy="1655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Realizamos las iteraciones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7EC97-AAB4-C059-30C3-9D1AC0E2A0F8}"/>
              </a:ext>
            </a:extLst>
          </p:cNvPr>
          <p:cNvSpPr txBox="1"/>
          <p:nvPr/>
        </p:nvSpPr>
        <p:spPr>
          <a:xfrm>
            <a:off x="8643193" y="2418408"/>
            <a:ext cx="2942813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Actualizamos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valor </a:t>
            </a:r>
            <a:r>
              <a:rPr lang="en-US" sz="2000" dirty="0" err="1"/>
              <a:t>minimo</a:t>
            </a:r>
            <a:r>
              <a:rPr lang="en-US" sz="2000" dirty="0"/>
              <a:t> de las variables.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Evaluamos</a:t>
            </a:r>
            <a:r>
              <a:rPr lang="en-US" sz="2000" dirty="0"/>
              <a:t> la </a:t>
            </a:r>
            <a:r>
              <a:rPr lang="en-US" sz="2000" dirty="0" err="1"/>
              <a:t>Hessiana</a:t>
            </a:r>
            <a:r>
              <a:rPr lang="en-US" sz="2000" dirty="0"/>
              <a:t> y luego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inversa</a:t>
            </a:r>
            <a:r>
              <a:rPr lang="en-US" sz="20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Mostramos</a:t>
            </a:r>
            <a:r>
              <a:rPr lang="en-US" sz="2000" dirty="0"/>
              <a:t> las </a:t>
            </a:r>
            <a:r>
              <a:rPr lang="en-US" sz="2000" dirty="0" err="1"/>
              <a:t>salidas</a:t>
            </a:r>
            <a:r>
              <a:rPr lang="en-US" sz="2000" dirty="0"/>
              <a:t> de </a:t>
            </a:r>
            <a:r>
              <a:rPr lang="en-US" sz="2000" dirty="0" err="1"/>
              <a:t>cada</a:t>
            </a:r>
            <a:r>
              <a:rPr lang="en-US" sz="2000" dirty="0"/>
              <a:t> </a:t>
            </a:r>
            <a:r>
              <a:rPr lang="en-US" sz="2000" dirty="0" err="1"/>
              <a:t>iteración</a:t>
            </a:r>
            <a:r>
              <a:rPr lang="en-US" sz="20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Detenemos</a:t>
            </a:r>
            <a:r>
              <a:rPr lang="en-US" sz="2000" dirty="0"/>
              <a:t> </a:t>
            </a:r>
            <a:r>
              <a:rPr lang="en-US" sz="2000" dirty="0" err="1"/>
              <a:t>cuando</a:t>
            </a:r>
            <a:r>
              <a:rPr lang="en-US" sz="2000" dirty="0"/>
              <a:t> la norma de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vectores</a:t>
            </a:r>
            <a:r>
              <a:rPr lang="en-US" sz="2000" dirty="0"/>
              <a:t> de </a:t>
            </a:r>
            <a:r>
              <a:rPr lang="en-US" sz="2000" dirty="0" err="1"/>
              <a:t>iteración</a:t>
            </a:r>
            <a:r>
              <a:rPr lang="en-US" sz="2000" dirty="0"/>
              <a:t> </a:t>
            </a:r>
            <a:r>
              <a:rPr lang="en-US" sz="2000" dirty="0" err="1"/>
              <a:t>consecutivos</a:t>
            </a:r>
            <a:r>
              <a:rPr lang="en-US" sz="2000" dirty="0"/>
              <a:t> sea </a:t>
            </a:r>
            <a:r>
              <a:rPr lang="en-US" sz="2000" dirty="0" err="1"/>
              <a:t>menor</a:t>
            </a:r>
            <a:r>
              <a:rPr lang="en-US" sz="2000" dirty="0"/>
              <a:t> o </a:t>
            </a:r>
            <a:r>
              <a:rPr lang="en-US" sz="2000" dirty="0" err="1"/>
              <a:t>igual</a:t>
            </a:r>
            <a:r>
              <a:rPr lang="en-US" sz="2000" dirty="0"/>
              <a:t> a la </a:t>
            </a:r>
            <a:r>
              <a:rPr lang="en-US" sz="2000" dirty="0" err="1"/>
              <a:t>tolerancia</a:t>
            </a:r>
            <a:r>
              <a:rPr lang="en-US" sz="2000" dirty="0"/>
              <a:t>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695BF-CE88-BF58-1C5F-B4816AB7E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-7942"/>
            <a:ext cx="8115299" cy="640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53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DA3C4-9E52-D0A3-552B-114AC87B8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47" y="457200"/>
            <a:ext cx="795130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96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mputer screen shot of a black square with colorful text&#10;&#10;Description automatically generated">
            <a:extLst>
              <a:ext uri="{FF2B5EF4-FFF2-40B4-BE49-F238E27FC236}">
                <a16:creationId xmlns:a16="http://schemas.microsoft.com/office/drawing/2014/main" id="{653A335E-5732-64E1-8258-4FCDC7889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14" b="13341"/>
          <a:stretch/>
        </p:blipFill>
        <p:spPr>
          <a:xfrm>
            <a:off x="456817" y="456986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12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6E5A4E-CFB7-1E6B-F578-61137390F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209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92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1CB980-A8DF-5554-B2B4-C4CC9DC67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832" y="457200"/>
            <a:ext cx="784633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05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C4726-DD97-8EB7-404D-E65DA8C22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0" b="5164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90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46B5F-B3CE-75EF-EECA-68E2E23A66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826" b="84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F4344-5E4E-6DD0-2681-5B361A68C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s-PE">
                <a:solidFill>
                  <a:srgbClr val="FFFFFF"/>
                </a:solidFill>
              </a:rPr>
              <a:t>Método del gradiente</a:t>
            </a:r>
          </a:p>
        </p:txBody>
      </p:sp>
    </p:spTree>
    <p:extLst>
      <p:ext uri="{BB962C8B-B14F-4D97-AF65-F5344CB8AC3E}">
        <p14:creationId xmlns:p14="http://schemas.microsoft.com/office/powerpoint/2010/main" val="1412056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BECDA-BBE6-F20B-4CE7-387A0BB86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430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03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4757F-27E4-C1BD-9F7D-0668242F4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8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42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94AA1-ED68-0414-2D1B-3B877E21AE86}"/>
              </a:ext>
            </a:extLst>
          </p:cNvPr>
          <p:cNvSpPr txBox="1"/>
          <p:nvPr/>
        </p:nvSpPr>
        <p:spPr>
          <a:xfrm>
            <a:off x="8643193" y="489507"/>
            <a:ext cx="3091607" cy="1655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Importar librerías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black rectangular object with colorful lights&#10;&#10;Description automatically generated">
            <a:extLst>
              <a:ext uri="{FF2B5EF4-FFF2-40B4-BE49-F238E27FC236}">
                <a16:creationId xmlns:a16="http://schemas.microsoft.com/office/drawing/2014/main" id="{529F6941-54AE-35A1-6EF8-CC0DAAD3E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1" r="2732" b="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27EC97-AAB4-C059-30C3-9D1AC0E2A0F8}"/>
              </a:ext>
            </a:extLst>
          </p:cNvPr>
          <p:cNvSpPr txBox="1"/>
          <p:nvPr/>
        </p:nvSpPr>
        <p:spPr>
          <a:xfrm>
            <a:off x="8643193" y="2418408"/>
            <a:ext cx="2942813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Numpy pues utilizaremos arreglos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Sympy para ayudarnos con el manejo de las funciones (derivadas, hallar raíces, etc)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0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294AA1-ED68-0414-2D1B-3B877E21AE86}"/>
              </a:ext>
            </a:extLst>
          </p:cNvPr>
          <p:cNvSpPr txBox="1"/>
          <p:nvPr/>
        </p:nvSpPr>
        <p:spPr>
          <a:xfrm>
            <a:off x="8153400" y="1128094"/>
            <a:ext cx="3434180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atin typeface="+mj-lt"/>
                <a:ea typeface="+mj-ea"/>
                <a:cs typeface="+mj-cs"/>
              </a:rPr>
              <a:t>Preparamos nuestras variables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62E83B-01D7-CE92-7398-3CDA9058F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31" r="9333" b="-2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C27EC97-AAB4-C059-30C3-9D1AC0E2A0F8}"/>
              </a:ext>
            </a:extLst>
          </p:cNvPr>
          <p:cNvSpPr txBox="1"/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Derivadas</a:t>
            </a:r>
            <a:r>
              <a:rPr lang="en-US" sz="2000" dirty="0"/>
              <a:t> </a:t>
            </a:r>
            <a:r>
              <a:rPr lang="en-US" sz="2000"/>
              <a:t>parciales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Gradiente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Punto </a:t>
            </a:r>
            <a:r>
              <a:rPr lang="en-US" sz="2000"/>
              <a:t>inicial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Contador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Siguiente</a:t>
            </a:r>
            <a:r>
              <a:rPr lang="en-US" sz="2000" dirty="0"/>
              <a:t> punto</a:t>
            </a:r>
          </a:p>
        </p:txBody>
      </p:sp>
    </p:spTree>
    <p:extLst>
      <p:ext uri="{BB962C8B-B14F-4D97-AF65-F5344CB8AC3E}">
        <p14:creationId xmlns:p14="http://schemas.microsoft.com/office/powerpoint/2010/main" val="40921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94AA1-ED68-0414-2D1B-3B877E21AE86}"/>
              </a:ext>
            </a:extLst>
          </p:cNvPr>
          <p:cNvSpPr txBox="1"/>
          <p:nvPr/>
        </p:nvSpPr>
        <p:spPr>
          <a:xfrm>
            <a:off x="8643193" y="489507"/>
            <a:ext cx="3091607" cy="1655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Realizamos las iteraciones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7EC97-AAB4-C059-30C3-9D1AC0E2A0F8}"/>
              </a:ext>
            </a:extLst>
          </p:cNvPr>
          <p:cNvSpPr txBox="1"/>
          <p:nvPr/>
        </p:nvSpPr>
        <p:spPr>
          <a:xfrm>
            <a:off x="8643193" y="2418408"/>
            <a:ext cx="2942813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Actualizamos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valor </a:t>
            </a:r>
            <a:r>
              <a:rPr lang="en-US" sz="2000" dirty="0" err="1"/>
              <a:t>minimo</a:t>
            </a:r>
            <a:r>
              <a:rPr lang="en-US" sz="2000" dirty="0"/>
              <a:t> de las variables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Mostramos</a:t>
            </a:r>
            <a:r>
              <a:rPr lang="en-US" sz="2000" dirty="0"/>
              <a:t> la </a:t>
            </a:r>
            <a:r>
              <a:rPr lang="en-US" sz="2000" dirty="0" err="1"/>
              <a:t>función</a:t>
            </a:r>
            <a:r>
              <a:rPr lang="en-US" sz="2000" dirty="0"/>
              <a:t> g(theta) y </a:t>
            </a:r>
            <a:r>
              <a:rPr lang="en-US" sz="2000" dirty="0" err="1"/>
              <a:t>hallamos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minimo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Mostramos</a:t>
            </a:r>
            <a:r>
              <a:rPr lang="en-US" sz="2000" dirty="0"/>
              <a:t> las </a:t>
            </a:r>
            <a:r>
              <a:rPr lang="en-US" sz="2000" dirty="0" err="1"/>
              <a:t>salidas</a:t>
            </a:r>
            <a:r>
              <a:rPr lang="en-US" sz="2000" dirty="0"/>
              <a:t> de </a:t>
            </a:r>
            <a:r>
              <a:rPr lang="en-US" sz="2000" dirty="0" err="1"/>
              <a:t>cada</a:t>
            </a:r>
            <a:r>
              <a:rPr lang="en-US" sz="2000" dirty="0"/>
              <a:t> </a:t>
            </a:r>
            <a:r>
              <a:rPr lang="en-US" sz="2000" dirty="0" err="1"/>
              <a:t>iteración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Detenemos</a:t>
            </a:r>
            <a:r>
              <a:rPr lang="en-US" sz="2000" dirty="0"/>
              <a:t> </a:t>
            </a:r>
            <a:r>
              <a:rPr lang="en-US" sz="2000" dirty="0" err="1"/>
              <a:t>cuando</a:t>
            </a:r>
            <a:r>
              <a:rPr lang="en-US" sz="2000" dirty="0"/>
              <a:t> la </a:t>
            </a:r>
            <a:r>
              <a:rPr lang="en-US" sz="2000" dirty="0" err="1"/>
              <a:t>diferencia</a:t>
            </a:r>
            <a:r>
              <a:rPr lang="en-US" sz="2000" dirty="0"/>
              <a:t> entre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valores</a:t>
            </a:r>
            <a:r>
              <a:rPr lang="en-US" sz="2000" dirty="0"/>
              <a:t> </a:t>
            </a:r>
            <a:r>
              <a:rPr lang="en-US" sz="2000" dirty="0" err="1"/>
              <a:t>consecutivos</a:t>
            </a:r>
            <a:r>
              <a:rPr lang="en-US" sz="2000" dirty="0"/>
              <a:t> sea </a:t>
            </a:r>
            <a:r>
              <a:rPr lang="en-US" sz="2000" dirty="0" err="1"/>
              <a:t>menor</a:t>
            </a:r>
            <a:r>
              <a:rPr lang="en-US" sz="2000" dirty="0"/>
              <a:t> a 10^-6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7B78B-D3B3-3CAC-6BDB-260FB8BD4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7942"/>
            <a:ext cx="8115296" cy="641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9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274C4-E3BA-4E4D-30B6-468FF0CBA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20620"/>
            <a:ext cx="11277600" cy="301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64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5F453-25F0-C22E-B078-8EF66D591D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29" b="1149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2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48E67BE-532E-2249-3984-1FCECA206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84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0746AC71-22DC-1AF1-6976-20521D93E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8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89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54BCE832B3C549A2C7BD9D63C5DD8B" ma:contentTypeVersion="12" ma:contentTypeDescription="Create a new document." ma:contentTypeScope="" ma:versionID="f310f28b5ee7d974e066b6371eb69a27">
  <xsd:schema xmlns:xsd="http://www.w3.org/2001/XMLSchema" xmlns:xs="http://www.w3.org/2001/XMLSchema" xmlns:p="http://schemas.microsoft.com/office/2006/metadata/properties" xmlns:ns3="806256e7-a5f5-4758-9fca-497a6e202613" xmlns:ns4="816c5ac4-aee8-43ea-b517-ac8df60c27f8" targetNamespace="http://schemas.microsoft.com/office/2006/metadata/properties" ma:root="true" ma:fieldsID="46998e4ed1e0dd2d9fd0b274de8301a8" ns3:_="" ns4:_="">
    <xsd:import namespace="806256e7-a5f5-4758-9fca-497a6e202613"/>
    <xsd:import namespace="816c5ac4-aee8-43ea-b517-ac8df60c27f8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LengthInSecond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6256e7-a5f5-4758-9fca-497a6e202613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6c5ac4-aee8-43ea-b517-ac8df60c27f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06256e7-a5f5-4758-9fca-497a6e202613" xsi:nil="true"/>
  </documentManagement>
</p:properties>
</file>

<file path=customXml/itemProps1.xml><?xml version="1.0" encoding="utf-8"?>
<ds:datastoreItem xmlns:ds="http://schemas.openxmlformats.org/officeDocument/2006/customXml" ds:itemID="{1A8CBD48-C5C8-4DFB-9626-357599DFCE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6256e7-a5f5-4758-9fca-497a6e202613"/>
    <ds:schemaRef ds:uri="816c5ac4-aee8-43ea-b517-ac8df60c27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37EFCC0-4234-43A2-8B5E-B0A3484D91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DBD394-90E6-4306-9629-BDE7C2CA8C48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806256e7-a5f5-4758-9fca-497a6e202613"/>
    <ds:schemaRef ds:uri="http://schemas.microsoft.com/office/infopath/2007/PartnerControls"/>
    <ds:schemaRef ds:uri="816c5ac4-aee8-43ea-b517-ac8df60c27f8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170</Words>
  <Application>Microsoft Office PowerPoint</Application>
  <PresentationFormat>Widescreen</PresentationFormat>
  <Paragraphs>34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Método del gradiente y Método de Newton</vt:lpstr>
      <vt:lpstr>Método del gradiente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Método de Newton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 del gradiente</dc:title>
  <dc:creator>Ademar Fatama Ruiz</dc:creator>
  <cp:lastModifiedBy>Ademar Fatama Ruiz</cp:lastModifiedBy>
  <cp:revision>1</cp:revision>
  <dcterms:created xsi:type="dcterms:W3CDTF">2023-11-06T15:08:02Z</dcterms:created>
  <dcterms:modified xsi:type="dcterms:W3CDTF">2023-11-08T03:38:48Z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0x0101001D54BCE832B3C549A2C7BD9D63C5DD8B</vt:lpwstr>
  </property>
</Properties>
</file>